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271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1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599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0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5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7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5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95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680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1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01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71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E0F91B-654D-49DC-8B33-7BA4B03DE4FC}" type="datetimeFigureOut">
              <a:rPr lang="ar-IQ" smtClean="0"/>
              <a:t>10/03/1441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B486B-334E-41A3-B296-59322CE59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632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113" y="1763486"/>
            <a:ext cx="7456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كلية التربية البدنية وعلوم الرياضة</a:t>
            </a:r>
            <a:endParaRPr lang="en-US" sz="3200" b="1" dirty="0"/>
          </a:p>
          <a:p>
            <a:pPr algn="ctr" rtl="1"/>
            <a:r>
              <a:rPr lang="ar-SA" sz="3200" b="1" dirty="0"/>
              <a:t> </a:t>
            </a:r>
            <a:endParaRPr lang="en-US" sz="3200" b="1" dirty="0"/>
          </a:p>
          <a:p>
            <a:pPr algn="ctr" rtl="1"/>
            <a:r>
              <a:rPr lang="ar-SA" sz="3200" b="1" dirty="0"/>
              <a:t>كرة السلة</a:t>
            </a:r>
            <a:endParaRPr lang="en-US" sz="3200" b="1" dirty="0"/>
          </a:p>
          <a:p>
            <a:pPr algn="ctr" rtl="1"/>
            <a:r>
              <a:rPr lang="ar-SA" sz="3200" b="1" dirty="0"/>
              <a:t>المرحلة الثانية</a:t>
            </a:r>
            <a:endParaRPr lang="en-US" sz="3200" b="1" dirty="0"/>
          </a:p>
          <a:p>
            <a:pPr algn="ctr" rtl="1"/>
            <a:r>
              <a:rPr lang="ar-SA" sz="3200" b="1" dirty="0"/>
              <a:t> </a:t>
            </a:r>
            <a:endParaRPr lang="en-US" sz="3200" b="1" dirty="0"/>
          </a:p>
          <a:p>
            <a:pPr algn="ctr" rtl="1"/>
            <a:r>
              <a:rPr lang="ar-SA" sz="3200" b="1" dirty="0"/>
              <a:t>أعداد</a:t>
            </a:r>
            <a:endParaRPr lang="en-US" sz="3200" b="1" dirty="0"/>
          </a:p>
          <a:p>
            <a:pPr algn="ctr"/>
            <a:r>
              <a:rPr lang="ar-SA" sz="3200" b="1" dirty="0" err="1"/>
              <a:t>أ.م.د</a:t>
            </a:r>
            <a:r>
              <a:rPr lang="ar-SA" sz="3200" b="1" dirty="0"/>
              <a:t> علي عاشور عبيد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798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46514" y="1210809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ar-SA" b="1" dirty="0" smtClean="0"/>
              <a:t>مميزات لاعب الارتكاز رقم ( 4 )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69029" y="2656115"/>
            <a:ext cx="7707085" cy="3361191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sz="3200" b="1" dirty="0" smtClean="0"/>
              <a:t>1 </a:t>
            </a:r>
            <a:r>
              <a:rPr lang="ar-SA" sz="3200" b="1" dirty="0"/>
              <a:t>- يعتبر اللاعب المنتج الفريق ويعتمد عليه المدرب في صنع مناوراته الهجومية والدفاعية</a:t>
            </a:r>
            <a:endParaRPr lang="en-US" sz="3200" b="1" dirty="0"/>
          </a:p>
          <a:p>
            <a:pPr algn="r" rtl="1"/>
            <a:r>
              <a:rPr lang="ar-SA" sz="3200" b="1" dirty="0"/>
              <a:t>2 - أكثر لاعب يربط الجانب الداخلي من السلة بالجانب الخارجي من السلة</a:t>
            </a:r>
            <a:endParaRPr lang="en-US" sz="3200" b="1" dirty="0"/>
          </a:p>
          <a:p>
            <a:pPr algn="r" rtl="1"/>
            <a:r>
              <a:rPr lang="fa-IR" sz="3200" b="1" dirty="0"/>
              <a:t>3 - </a:t>
            </a:r>
            <a:r>
              <a:rPr lang="ar-SA" sz="3200" b="1" dirty="0"/>
              <a:t>يجيد التهديف من المناطق المتوسطة والقريبة من السلة</a:t>
            </a:r>
            <a:endParaRPr lang="en-US" sz="3200" b="1" dirty="0"/>
          </a:p>
          <a:p>
            <a:pPr algn="r" rtl="1"/>
            <a:r>
              <a:rPr lang="ar-SA" sz="3200" b="1" dirty="0"/>
              <a:t>4 - يساعد الاعب رقم ( 5 ) في عملية المتابعة الهجومية والدفاعية</a:t>
            </a:r>
            <a:endParaRPr lang="en-US" sz="3200" b="1" dirty="0"/>
          </a:p>
          <a:p>
            <a:pPr algn="r" rtl="1"/>
            <a:r>
              <a:rPr lang="ar-SA" sz="3200" b="1" dirty="0"/>
              <a:t>5- دائماً ما يؤدي عملية الحجز للاعبين رقم ( </a:t>
            </a:r>
            <a:r>
              <a:rPr lang="fa-IR" sz="3200" b="1" dirty="0"/>
              <a:t>1 / 2 / 3 )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124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113211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ar-SA" b="1" dirty="0" smtClean="0"/>
              <a:t>مميزات لاعب الارتكاز رقم ( 5 )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95600" y="2547257"/>
            <a:ext cx="7881257" cy="357890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1- </a:t>
            </a:r>
            <a:r>
              <a:rPr lang="ar-SA" b="1" dirty="0"/>
              <a:t>دائماً ما يكون أطول لاعب بالفريق ويعتمد علية في عملية متابعة الكرات خاصة في الشق الدفاعي</a:t>
            </a:r>
            <a:endParaRPr lang="en-US" b="1" dirty="0"/>
          </a:p>
          <a:p>
            <a:pPr algn="r" rtl="1"/>
            <a:r>
              <a:rPr lang="fa-IR" b="1" dirty="0"/>
              <a:t>2 - </a:t>
            </a:r>
            <a:r>
              <a:rPr lang="ar-SA" b="1" dirty="0"/>
              <a:t>دائماً ما يؤدي عملية الحجز للاعبين المحيط بهم ( </a:t>
            </a:r>
            <a:r>
              <a:rPr lang="fa-IR" b="1" dirty="0"/>
              <a:t>1 / 2 / 3 )</a:t>
            </a:r>
            <a:endParaRPr lang="en-US" b="1" dirty="0"/>
          </a:p>
          <a:p>
            <a:pPr algn="r" rtl="1"/>
            <a:r>
              <a:rPr lang="ar-SA" b="1" dirty="0"/>
              <a:t>3 - يجيد التصويب من المناطق القريبة من السلة</a:t>
            </a:r>
            <a:endParaRPr lang="en-US" b="1" dirty="0"/>
          </a:p>
          <a:p>
            <a:pPr algn="r" rtl="1"/>
            <a:r>
              <a:rPr lang="ar-SA" b="1" dirty="0"/>
              <a:t>4-  يعتبر صانع العاب ثاني داخل سلة المنافس في عملي تحويل الكرة من جانب الى اخر او من داخل السلة الى خارجها</a:t>
            </a:r>
            <a:endParaRPr lang="en-US" b="1" dirty="0"/>
          </a:p>
          <a:p>
            <a:pPr algn="r" rtl="1"/>
            <a:r>
              <a:rPr lang="ar-SA" b="1" dirty="0"/>
              <a:t>5-  دائماً ما يعتمد علية في صد كل التحركات التي تنتهي الى السلة ومنعها من الوصول اليها</a:t>
            </a:r>
            <a:endParaRPr lang="en-US" b="1" dirty="0"/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296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167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Organic</vt:lpstr>
      <vt:lpstr>PowerPoint Presentation</vt:lpstr>
      <vt:lpstr>مميزات لاعب الارتكاز رقم ( 4 )</vt:lpstr>
      <vt:lpstr> مميزات لاعب الارتكاز رقم ( 5 )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raheem</dc:creator>
  <cp:lastModifiedBy>saif raheem</cp:lastModifiedBy>
  <cp:revision>1</cp:revision>
  <dcterms:created xsi:type="dcterms:W3CDTF">2019-11-07T06:03:22Z</dcterms:created>
  <dcterms:modified xsi:type="dcterms:W3CDTF">2019-11-07T06:05:31Z</dcterms:modified>
</cp:coreProperties>
</file>